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780108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ru-RU" sz="6600" dirty="0" smtClean="0"/>
              <a:t>Открытка ветерану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Муниципальное бюджетное общеобразовательное учреждение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Крюковская средняя общеобразовательная школа  </a:t>
            </a:r>
            <a:r>
              <a:rPr lang="ru-RU" sz="24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D0101">
                        <a:tint val="40000"/>
                        <a:satMod val="250000"/>
                      </a:srgbClr>
                    </a:gs>
                    <a:gs pos="9000">
                      <a:srgbClr val="AD0101">
                        <a:tint val="52000"/>
                        <a:satMod val="300000"/>
                      </a:srgbClr>
                    </a:gs>
                    <a:gs pos="50000">
                      <a:srgbClr val="AD0101">
                        <a:shade val="20000"/>
                        <a:satMod val="300000"/>
                      </a:srgbClr>
                    </a:gs>
                    <a:gs pos="79000">
                      <a:srgbClr val="AD0101">
                        <a:tint val="52000"/>
                        <a:satMod val="300000"/>
                      </a:srgbClr>
                    </a:gs>
                    <a:gs pos="100000">
                      <a:srgbClr val="AD0101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</a:rPr>
              <a:t/>
            </a:r>
            <a:br>
              <a:rPr lang="ru-RU" sz="24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D0101">
                        <a:tint val="40000"/>
                        <a:satMod val="250000"/>
                      </a:srgbClr>
                    </a:gs>
                    <a:gs pos="9000">
                      <a:srgbClr val="AD0101">
                        <a:tint val="52000"/>
                        <a:satMod val="300000"/>
                      </a:srgbClr>
                    </a:gs>
                    <a:gs pos="50000">
                      <a:srgbClr val="AD0101">
                        <a:shade val="20000"/>
                        <a:satMod val="300000"/>
                      </a:srgbClr>
                    </a:gs>
                    <a:gs pos="79000">
                      <a:srgbClr val="AD0101">
                        <a:tint val="52000"/>
                        <a:satMod val="300000"/>
                      </a:srgbClr>
                    </a:gs>
                    <a:gs pos="100000">
                      <a:srgbClr val="AD0101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</a:rPr>
            </a:br>
            <a:endParaRPr lang="ru-RU" sz="2400" b="1" dirty="0">
              <a:ln w="10541" cmpd="sng">
                <a:solidFill>
                  <a:srgbClr val="AD0101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D0101">
                      <a:tint val="40000"/>
                      <a:satMod val="250000"/>
                    </a:srgbClr>
                  </a:gs>
                  <a:gs pos="9000">
                    <a:srgbClr val="AD0101">
                      <a:tint val="52000"/>
                      <a:satMod val="300000"/>
                    </a:srgbClr>
                  </a:gs>
                  <a:gs pos="50000">
                    <a:srgbClr val="AD0101">
                      <a:shade val="20000"/>
                      <a:satMod val="300000"/>
                    </a:srgbClr>
                  </a:gs>
                  <a:gs pos="79000">
                    <a:srgbClr val="AD0101">
                      <a:tint val="52000"/>
                      <a:satMod val="300000"/>
                    </a:srgbClr>
                  </a:gs>
                  <a:gs pos="100000">
                    <a:srgbClr val="AD0101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38221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75 лет Победе\Акция ОТКРЫТКА ВЕТЕРАНУ\Бабаханова Эмина, Кузнецова Карина, Якубовская Ойдина 9 класс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14" y="1519728"/>
            <a:ext cx="5846021" cy="42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84" y="4876767"/>
            <a:ext cx="20177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66923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5 лет Победе\Акция ОТКРЫТКА ВЕТЕРАНУ\Аксенов Алексей, 1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7176"/>
            <a:ext cx="6552728" cy="46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9971" y="5295890"/>
            <a:ext cx="2384397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Аксёнов Алексей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класс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14353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5 лет Победе\Акция ОТКРЫТКА ВЕТЕРАНУ\Инцова Эльвира, 1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50984"/>
            <a:ext cx="4144170" cy="49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1533" y="5195806"/>
            <a:ext cx="2384397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Инцова</a:t>
            </a: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Эльвира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класс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10467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75 лет Победе\Акция ОТКРЫТКА ВЕТЕРАНУ\Савчак Алёна, 1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5929" y="5049940"/>
            <a:ext cx="2384397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Савчак</a:t>
            </a: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Алёна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класс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74587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75 лет Победе\Акция ОТКРЫТКА ВЕТЕРАНУ\Бычков Иван, 2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57" y="1375901"/>
            <a:ext cx="589147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2714" y="4973361"/>
            <a:ext cx="2384397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Бычков Иван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класс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8060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75 лет Победе\Акция ОТКРЫТКА ВЕТЕРАНУ\Вербина Ольга, 4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28" y="1124744"/>
            <a:ext cx="36957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2631" y="5669538"/>
            <a:ext cx="2384397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Вербина Ольга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класс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4475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75 лет Победе\Акция ОТКРЫТКА ВЕТЕРАНУ\Саркаева Диана, 6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24188"/>
            <a:ext cx="3456384" cy="48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9280" y="5204551"/>
            <a:ext cx="2016225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Саркаева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Диана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класс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13375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75 лет Победе\Акция ОТКРЫТКА ВЕТЕРАНУ\Конопля Елизавета, 10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1747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9811" y="5649991"/>
            <a:ext cx="2384397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Конопля Елизавета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класс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4610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75 лет Победе\Акция ОТКРЫТКА ВЕТЕРАНУ\Бабаханова Эмина, Кузнецова Карина, Якубовская Ойдина 9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798422" cy="50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1989" y="5286302"/>
            <a:ext cx="2016225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Бабаханова </a:t>
            </a:r>
            <a:r>
              <a:rPr lang="ru-RU" sz="12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Эмина</a:t>
            </a:r>
            <a:endParaRPr lang="ru-RU" sz="12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Кузнецова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Карина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baseline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Якубовская</a:t>
            </a:r>
            <a:r>
              <a:rPr lang="ru-RU" sz="12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Ойдина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класс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35804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42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Открытка ветерану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ветерану</dc:title>
  <dc:creator>Direktor</dc:creator>
  <cp:lastModifiedBy>Direktor</cp:lastModifiedBy>
  <cp:revision>4</cp:revision>
  <dcterms:created xsi:type="dcterms:W3CDTF">2020-05-25T11:44:11Z</dcterms:created>
  <dcterms:modified xsi:type="dcterms:W3CDTF">2020-05-25T12:23:50Z</dcterms:modified>
</cp:coreProperties>
</file>